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8" r:id="rId26"/>
    <p:sldId id="429" r:id="rId27"/>
    <p:sldId id="430" r:id="rId28"/>
    <p:sldId id="431" r:id="rId29"/>
    <p:sldId id="422" r:id="rId30"/>
    <p:sldId id="423" r:id="rId31"/>
    <p:sldId id="424" r:id="rId32"/>
    <p:sldId id="432" r:id="rId33"/>
    <p:sldId id="425" r:id="rId34"/>
    <p:sldId id="433" r:id="rId35"/>
    <p:sldId id="426" r:id="rId36"/>
    <p:sldId id="427" r:id="rId37"/>
    <p:sldId id="434" r:id="rId38"/>
    <p:sldId id="435" r:id="rId39"/>
    <p:sldId id="436" r:id="rId40"/>
    <p:sldId id="43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C3653-AD3D-469F-8C67-EBD41D1E64B7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52B3-FD1E-4821-AFD3-C53F209085F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user\Desktop\european un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1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  <p:pic>
        <p:nvPicPr>
          <p:cNvPr id="9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solidFill>
                  <a:srgbClr val="006600"/>
                </a:solidFill>
              </a:rPr>
              <a:t>Mutah Team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220486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i="1" dirty="0" smtClean="0">
                <a:solidFill>
                  <a:srgbClr val="FF0000"/>
                </a:solidFill>
              </a:rPr>
              <a:t>Civil Behavior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2.slideserve.com/5236136/some-popular-notions-of-civilit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07" y="1196753"/>
            <a:ext cx="929830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2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2.slideserve.com/5236136/communit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8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2.slideserve.com/5236136/environment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1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age2.slideserve.com/5236136/principles-and-assertio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0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2.slideserve.com/5236136/principle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6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image2.slideserve.com/5236136/respect-in-actio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1340768"/>
            <a:ext cx="9137460" cy="55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6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2.slideserve.com/5236136/civility-and-self-expressio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9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2.slideserve.com/5236136/restraint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1340768"/>
            <a:ext cx="9165704" cy="54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7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2.slideserve.com/5236136/assertion-message-robert-bolton-1982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900"/>
            <a:ext cx="9144000" cy="55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1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2.slideserve.com/5236136/rule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1340768"/>
            <a:ext cx="915714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9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2.slideserve.com/5236136/why-is-civility-important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</a:t>
            </a:r>
            <a:endParaRPr lang="en-US" dirty="0"/>
          </a:p>
        </p:txBody>
      </p:sp>
      <p:pic>
        <p:nvPicPr>
          <p:cNvPr id="19458" name="Picture 2" descr="https://image2.slideserve.com/5236136/1-pay-attentio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1268760"/>
            <a:ext cx="915767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0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2.slideserve.com/5236136/2-acknowledge-other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1340768"/>
            <a:ext cx="916552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7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2.slideserve.com/5236136/3-think-the-best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5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2.slideserve.com/5236136/4-liste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1340768"/>
            <a:ext cx="913852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98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2.slideserve.com/5236136/active-listening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1340768"/>
            <a:ext cx="9131633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45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2.slideserve.com/5236136/6-speak-kindl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45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2.slideserve.com/5236136/7-don-t-speak-ill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2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2.slideserve.com/5236136/11-mind-your-bod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1340768"/>
            <a:ext cx="914310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4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2.slideserve.com/5236136/13-keep-it-down-and-rediscover-silenc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69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2.slideserve.com/5236136/19-care-for-your-guest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9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mage2.slideserve.com/5236136/the-baltimore-workplace-civility-stud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430"/>
            <a:ext cx="9144000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01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2.slideserve.com/5236136/16-apologize-earnestl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0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age2.slideserve.com/5236136/18-avoid-personal-question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99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2.slideserve.com/5236136/20-be-a-considerate-guest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36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2.slideserve.com/5236136/think-twice-before-asking-for-favor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" y="1340768"/>
            <a:ext cx="916134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31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age2.slideserve.com/5236136/15-respect-other-people-s-spac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" y="1340768"/>
            <a:ext cx="912670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83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s://image2.slideserve.com/5236136/accept-and-give-constructive-criticism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430"/>
            <a:ext cx="9144000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03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s://image2.slideserve.com/5236136/don-t-shift-responsibility-and-blam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" y="1268760"/>
            <a:ext cx="913982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71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2.slideserve.com/5236136/14-respect-other-people-s-tim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17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2.slideserve.com/5236136/10-respect-others-opinion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13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s://image2.slideserve.com/5236136/5-be-inclusiv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6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mage2.slideserve.com/5236136/the-baltimore-workplace-civility-study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1291430"/>
            <a:ext cx="9166060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89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s://image2.slideserve.com/5236136/8-accept-and-give-prais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1417638"/>
            <a:ext cx="9115578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2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image2.slideserve.com/5236136/the-baltimore-workplace-civility-study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1417638"/>
            <a:ext cx="9110108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image2.slideserve.com/5236136/the-baltimore-workplace-civility-study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511"/>
            <a:ext cx="9144000" cy="55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5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image2.slideserve.com/5236136/the-baltimore-workplace-civility-study4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" y="1291430"/>
            <a:ext cx="9126163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4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image2.slideserve.com/5236136/the-baltimore-workplace-civility-study5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1291430"/>
            <a:ext cx="9156964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8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2.slideserve.com/5236136/defined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3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XJEAPHMFWCY4-20-280</_dlc_DocId>
    <_dlc_DocIdUrl xmlns="22fd18e6-64cf-4f9f-aa22-5c0dbd791516">
      <Url>https://mutah.edu.jo/_layouts/DocIdRedir.aspx?ID=XJEAPHMFWCY4-20-280</Url>
      <Description>XJEAPHMFWCY4-20-280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6CB0F9F-3BB0-4C59-9867-E49E9DAE4E75}"/>
</file>

<file path=customXml/itemProps2.xml><?xml version="1.0" encoding="utf-8"?>
<ds:datastoreItem xmlns:ds="http://schemas.openxmlformats.org/officeDocument/2006/customXml" ds:itemID="{E0530797-E39E-4DAD-9A98-36B273D3C13B}"/>
</file>

<file path=customXml/itemProps3.xml><?xml version="1.0" encoding="utf-8"?>
<ds:datastoreItem xmlns:ds="http://schemas.openxmlformats.org/officeDocument/2006/customXml" ds:itemID="{4FDFEC85-0D5B-4227-A962-188063E30946}"/>
</file>

<file path=customXml/itemProps4.xml><?xml version="1.0" encoding="utf-8"?>
<ds:datastoreItem xmlns:ds="http://schemas.openxmlformats.org/officeDocument/2006/customXml" ds:itemID="{73190794-F415-448C-822F-50CB7D38F2E0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On-screen Show (4:3)</PresentationFormat>
  <Paragraphs>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Ghena Barakat</dc:creator>
  <cp:lastModifiedBy>Home</cp:lastModifiedBy>
  <cp:revision>94</cp:revision>
  <dcterms:created xsi:type="dcterms:W3CDTF">2018-12-16T22:52:52Z</dcterms:created>
  <dcterms:modified xsi:type="dcterms:W3CDTF">2020-05-19T13:16:47Z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2ea8fd78-5431-4225-8311-0caf9729fe2f</vt:lpwstr>
  </property>
</Properties>
</file>